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7" r:id="rId2"/>
    <p:sldId id="256" r:id="rId3"/>
    <p:sldId id="266" r:id="rId4"/>
    <p:sldId id="313" r:id="rId5"/>
    <p:sldId id="286" r:id="rId6"/>
    <p:sldId id="314" r:id="rId7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Pretendard" panose="02000503000000020004" pitchFamily="50" charset="-127"/>
      <p:regular r:id="rId18"/>
      <p:bold r:id="rId19"/>
    </p:embeddedFont>
    <p:embeddedFont>
      <p:font typeface="Pretendard Black" panose="02000A03000000020004" pitchFamily="50" charset="-127"/>
      <p:bold r:id="rId20"/>
    </p:embeddedFont>
    <p:embeddedFont>
      <p:font typeface="Pretendard ExtraBold" panose="02000903000000020004" pitchFamily="50" charset="-127"/>
      <p:bold r:id="rId21"/>
    </p:embeddedFont>
    <p:embeddedFont>
      <p:font typeface="Pretendard Medium" panose="02000603000000020004" pitchFamily="50" charset="-127"/>
      <p:regular r:id="rId22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04"/>
    <p:restoredTop sz="94694"/>
  </p:normalViewPr>
  <p:slideViewPr>
    <p:cSldViewPr snapToGrid="0">
      <p:cViewPr varScale="1">
        <p:scale>
          <a:sx n="128" d="100"/>
          <a:sy n="128" d="100"/>
        </p:scale>
        <p:origin x="132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presProps" Target="presProp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D84F71-7F14-6B84-8F18-2B76B00CF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9366E6-6857-948D-96A9-8B4437869C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46EA0-482A-A2F2-BD1A-348C7D843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651383-928C-1A99-0763-84DBC8A9A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6E632F-4B92-5DC1-D22F-ADE48265D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1444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73E33-156D-6C58-2D50-702544FFD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8CBBC8-CF18-3B37-7313-CA8F4B02B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3C62E2-55AD-F95D-2F90-80D3FBAE4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75470-2535-8D90-B9DD-432A1A3EE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00819B-DF92-9101-F5AE-F940AAC35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541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5146F9-52B3-8280-8849-2C5F23D66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171FC7-00B1-3EDF-52E7-ACC6C529E6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F6EB9D-E4AC-275B-CE73-770F40EE5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5E868-9394-48A9-A9F8-4F6C61738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2E9B4C-D58F-7FAA-3A85-CC30ECC8C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886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EE352C-B1DE-4208-DEE4-111F8B681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8A8C6-8733-EA52-9604-A5EECE646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EAE35D-040E-F1E5-E325-BA5D76DD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0B7157-4BEE-C04E-5CED-293DB4C13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019AD-4486-F102-D411-E4BCB62A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38501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CDAA3-0B68-302C-14D7-3E39D24CE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DE9F97-CFFD-3409-2249-A944AD2A4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9E5859-A6FF-D584-9686-ECBEA0A93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1E6396-7101-5666-99F5-0CE357B43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29B530-901B-1083-508C-1B299C336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006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91B82-E349-33A4-5255-11D43CE5E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2D3F42-E392-1E47-D22B-32F437B453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92BB2D-FE36-05B6-1D9B-E14ABB46C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47517A-0D4F-978B-9011-BF9B90799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4CB600-6CA2-D1CA-8A9D-76D3C14D2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9244D9-B14E-DA92-4FBD-3DC37EA6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43676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AFA67-77DB-8C96-FDC2-AB0953302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2CB6A4-1424-BA64-996C-80AF03C78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0958C4-BAA4-BDA5-1F16-2948E7D5C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0EB50E-56F3-DC09-22A9-8B4A84B29D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62060B-619B-9ADA-EA14-B8138AD90B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1BCBAD0-5767-F7AD-0221-BF9A1AB6F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98CF725-47A7-6153-6603-60079F181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22B899-2900-7404-B534-8FA589BC7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5537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ADDFFE-6D26-2224-778B-FC79EE098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7BFBA9-F6FC-5789-17D0-E054B432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5DA15D-168E-4740-8554-88C6881B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F5BF3CD-6347-4898-62F5-877768436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876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F1DA395-7E73-042E-23F4-6937A214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EB4DEB-FD8E-C1CE-5CCA-03F850AA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A057A4-27FC-48D5-531D-2EFD7150D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4195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9BA920-99FE-D4C4-0D3B-6812D5319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9B0907-9BE6-4B82-355A-59E62C752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590FCB-7E96-3741-9FC0-0C1AAFBDF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22F41D-23CF-06AC-B2F4-96A0E7060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40C443-09B2-DE5F-FF0E-F0039A70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2F925E-E2B0-211C-0098-58B5E965A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5866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FC871-9061-318B-6AFC-3FC297FF4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3A52057-1D9A-F986-3218-6A73C6244C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4DAEEC-0B0D-D951-F526-8C94884E7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7A5CFA-8B50-8841-4700-C52080739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A3F32C-8364-F1C2-CF02-C7D42C71E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0E2B50-A61F-05E6-72FD-4390561BE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03192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489F85-523B-E59B-B1C5-92986D44B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5265C6-A7E7-8917-0254-5754D15AE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ED15EA-732A-43DB-4E3B-DED80525D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E2AE8-1EE4-1C48-847C-02E7480849F6}" type="datetimeFigureOut">
              <a:rPr kumimoji="1" lang="ko-Kore-KR" altLang="en-US" smtClean="0"/>
              <a:t>07/26/2023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E09A62-2D31-1D65-3D2E-758A5C020D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C28DAF-E1FC-E2C3-1255-1B1B9FAD5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9010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kitae040522@gmail.com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(2)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랜덤 모듈 사용법에 대하여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2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799696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406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Content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0A7E923-BD2A-50BF-9B93-C1FA3758EB9A}"/>
              </a:ext>
            </a:extLst>
          </p:cNvPr>
          <p:cNvGrpSpPr/>
          <p:nvPr/>
        </p:nvGrpSpPr>
        <p:grpSpPr>
          <a:xfrm>
            <a:off x="561701" y="2030414"/>
            <a:ext cx="11068593" cy="828540"/>
            <a:chOff x="561704" y="4646111"/>
            <a:chExt cx="11068593" cy="140299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8455AB2-2450-A328-A540-AD1BC806B9E8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AA8F4B-2DAB-DBD9-D898-DF07BC86DE10}"/>
                </a:ext>
              </a:extLst>
            </p:cNvPr>
            <p:cNvSpPr txBox="1"/>
            <p:nvPr/>
          </p:nvSpPr>
          <p:spPr>
            <a:xfrm>
              <a:off x="746431" y="4982791"/>
              <a:ext cx="2840842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Random 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모듈의 사용법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EFF146E-1841-4F05-C346-A7FE5EF4FE8D}"/>
              </a:ext>
            </a:extLst>
          </p:cNvPr>
          <p:cNvGrpSpPr/>
          <p:nvPr/>
        </p:nvGrpSpPr>
        <p:grpSpPr>
          <a:xfrm>
            <a:off x="561701" y="3158730"/>
            <a:ext cx="11068593" cy="828540"/>
            <a:chOff x="561704" y="4646111"/>
            <a:chExt cx="11068593" cy="1402994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3281FD86-C072-596B-4F5E-5767F2577405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DC6DE4A-1382-BD74-B2C3-893BC17CC19F}"/>
                </a:ext>
              </a:extLst>
            </p:cNvPr>
            <p:cNvSpPr txBox="1"/>
            <p:nvPr/>
          </p:nvSpPr>
          <p:spPr>
            <a:xfrm>
              <a:off x="746431" y="4982791"/>
              <a:ext cx="2414444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과제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: 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필수 과제 설명</a:t>
              </a: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6684055B-F1EC-D09B-2AE3-B8B13B3D9619}"/>
              </a:ext>
            </a:extLst>
          </p:cNvPr>
          <p:cNvGrpSpPr/>
          <p:nvPr/>
        </p:nvGrpSpPr>
        <p:grpSpPr>
          <a:xfrm>
            <a:off x="561701" y="4287046"/>
            <a:ext cx="11068593" cy="828540"/>
            <a:chOff x="561704" y="4646111"/>
            <a:chExt cx="11068593" cy="1402994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AF04FAB-67D9-65A9-45F1-E8A4188E0691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EFDF99-C352-3308-04A8-CE71F3D102C4}"/>
                </a:ext>
              </a:extLst>
            </p:cNvPr>
            <p:cNvSpPr txBox="1"/>
            <p:nvPr/>
          </p:nvSpPr>
          <p:spPr>
            <a:xfrm>
              <a:off x="746431" y="4982791"/>
              <a:ext cx="2414444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과제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: 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선택 과제 설명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978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3111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Random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모듈의 사용법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6290AC5-3253-F231-A485-55CB6FD91C20}"/>
              </a:ext>
            </a:extLst>
          </p:cNvPr>
          <p:cNvSpPr txBox="1"/>
          <p:nvPr/>
        </p:nvSpPr>
        <p:spPr>
          <a:xfrm>
            <a:off x="408306" y="2679632"/>
            <a:ext cx="1137538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spc="-150" dirty="0" err="1"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파이썬에서</a:t>
            </a:r>
            <a:r>
              <a:rPr lang="ko-KR" altLang="en-US" sz="3600" b="1" spc="-150" dirty="0">
                <a:effectLst/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 난수를 </a:t>
            </a:r>
            <a:r>
              <a:rPr lang="ko-KR" altLang="en-US" sz="3600" b="1" spc="-150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생성하고</a:t>
            </a:r>
            <a:r>
              <a:rPr lang="en-US" altLang="ko-KR" sz="3600" b="1" spc="-150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,</a:t>
            </a:r>
            <a:br>
              <a:rPr lang="en-US" altLang="ko-KR" sz="3600" b="1" spc="-150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</a:br>
            <a:r>
              <a:rPr lang="ko-KR" altLang="en-US" sz="3600" b="1" spc="-150" dirty="0">
                <a:latin typeface="Consolas" panose="020B0609020204030204" pitchFamily="49" charset="0"/>
                <a:ea typeface="Pretendard ExtraBold" panose="02000503000000020004" pitchFamily="2" charset="-127"/>
                <a:cs typeface="Consolas" panose="020B0609020204030204" pitchFamily="49" charset="0"/>
              </a:rPr>
              <a:t>다양한 무작위 작업을 수행하는데 유용한 모듈</a:t>
            </a:r>
            <a:endParaRPr lang="en" altLang="ko-KR" sz="3600" b="1" spc="-150" dirty="0">
              <a:effectLst/>
              <a:latin typeface="Consolas" panose="020B0609020204030204" pitchFamily="49" charset="0"/>
              <a:ea typeface="Pretendard ExtraBold" panose="02000503000000020004" pitchFamily="2" charset="-127"/>
              <a:cs typeface="Consolas" panose="020B06090202040302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68DE24-8582-76A2-3F52-2FF9C82060E2}"/>
              </a:ext>
            </a:extLst>
          </p:cNvPr>
          <p:cNvSpPr txBox="1"/>
          <p:nvPr/>
        </p:nvSpPr>
        <p:spPr>
          <a:xfrm>
            <a:off x="408305" y="3883900"/>
            <a:ext cx="11375388" cy="5824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파이썬에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내장된 모듈이므로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별도의 설치가 필요하지 않다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en-US" altLang="ko-KR" sz="240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2502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3111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Random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모듈의 사용법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ACC8542-C233-2E71-6A8D-002099897392}"/>
              </a:ext>
            </a:extLst>
          </p:cNvPr>
          <p:cNvSpPr txBox="1"/>
          <p:nvPr/>
        </p:nvSpPr>
        <p:spPr>
          <a:xfrm>
            <a:off x="1602621" y="1496373"/>
            <a:ext cx="8787983" cy="40147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4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난수 생성하기</a:t>
            </a:r>
            <a:endParaRPr lang="en-US" altLang="ko-KR" sz="2400" dirty="0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-US" altLang="ko-KR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random.random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(): 0.0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과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1.0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사이의 부동소수점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(float)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난수를 생성한다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-US" altLang="ko-KR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random.randint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(a, b): a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b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사이의 정수 난수를 생성한다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(a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b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포함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</a:p>
          <a:p>
            <a:pPr marL="742950" lvl="1" indent="-285750">
              <a:buFontTx/>
              <a:buChar char="-"/>
            </a:pPr>
            <a:endParaRPr lang="en-US" altLang="ko-KR" sz="2400" dirty="0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시퀀스에서 임의의 항목 선택하기</a:t>
            </a:r>
            <a:endParaRPr lang="en-US" altLang="ko-KR" sz="2400" dirty="0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-US" altLang="ko-KR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random.choice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(sequence):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주어진 시퀀스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(sequence)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에서 임의의 항목을 선택한다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  <a:p>
            <a:pPr marL="742950" lvl="1" indent="-285750">
              <a:buFontTx/>
              <a:buChar char="-"/>
            </a:pP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dirty="0"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시퀀스의 항목 순서 섞기</a:t>
            </a:r>
            <a:endParaRPr lang="en-US" altLang="ko-KR" sz="2400" dirty="0"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-US" altLang="ko-KR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random.shuffle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(sequence):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주어진 시퀀스의 항목들을 무작위로 섞는다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68668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611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과제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필수 과제 설명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45B2F0E-0FCC-9465-3662-C5F552C36D8E}"/>
              </a:ext>
            </a:extLst>
          </p:cNvPr>
          <p:cNvSpPr txBox="1"/>
          <p:nvPr/>
        </p:nvSpPr>
        <p:spPr>
          <a:xfrm>
            <a:off x="375179" y="2094369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음식 추천 프로그램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C4AA02-7B7D-A51D-26B9-56DA20CC37AA}"/>
              </a:ext>
            </a:extLst>
          </p:cNvPr>
          <p:cNvSpPr txBox="1"/>
          <p:nvPr/>
        </p:nvSpPr>
        <p:spPr>
          <a:xfrm>
            <a:off x="375178" y="2807169"/>
            <a:ext cx="11375388" cy="1690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랜덤 모듈을 이용해서 음식을 추천하는 프로그램을 작성한다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이때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우리는 리스트나 </a:t>
            </a:r>
            <a:r>
              <a:rPr lang="ko-KR" alt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튜플을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배우지 않았기 때문에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en-US" altLang="ko-KR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random.choice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()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는 사용하면 안된다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음식의 개수는 최소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개로 한정한다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41807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611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과제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선택 과제 설명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45B2F0E-0FCC-9465-3662-C5F552C36D8E}"/>
              </a:ext>
            </a:extLst>
          </p:cNvPr>
          <p:cNvSpPr txBox="1"/>
          <p:nvPr/>
        </p:nvSpPr>
        <p:spPr>
          <a:xfrm>
            <a:off x="408306" y="1817371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승부차기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C4AA02-7B7D-A51D-26B9-56DA20CC37AA}"/>
              </a:ext>
            </a:extLst>
          </p:cNvPr>
          <p:cNvSpPr txBox="1"/>
          <p:nvPr/>
        </p:nvSpPr>
        <p:spPr>
          <a:xfrm>
            <a:off x="408305" y="2530171"/>
            <a:ext cx="11375388" cy="27984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축구에서 승부차기란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최종적으로 승자를 가리기 위해 추가로 부여되는 일종의 미니게임이다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컴퓨터가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사용자를 상대로 페널티 킥을 한다고 생각하자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만약 내가 골키퍼라면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어디를 수비해야 </a:t>
            </a:r>
            <a:r>
              <a:rPr lang="ko-KR" alt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페널티킥을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막을 수 있을까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가지 영역 중에서 하나를 골라 수비해보자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b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(1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을 입력하면 왼쪽 상단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2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 입력하면 왼쪽 하단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3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을 입력하면 중앙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 4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 입력하면 오른쪽 상단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5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 입력하면 오른쪽 하단을 수비한다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3468890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6478</TotalTime>
  <Words>268</Words>
  <Application>Microsoft Office PowerPoint</Application>
  <PresentationFormat>와이드스크린</PresentationFormat>
  <Paragraphs>33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5" baseType="lpstr">
      <vt:lpstr>Pretendard Black</vt:lpstr>
      <vt:lpstr>Pretendard ExtraBold</vt:lpstr>
      <vt:lpstr>Calibri Light</vt:lpstr>
      <vt:lpstr>Pretendard Medium</vt:lpstr>
      <vt:lpstr>Consolas</vt:lpstr>
      <vt:lpstr>Calibri</vt:lpstr>
      <vt:lpstr>Pretendard</vt:lpstr>
      <vt:lpstr>Arial</vt:lpstr>
      <vt:lpstr>Office 테마</vt:lpstr>
      <vt:lpstr>(2) 랜덤 모듈 사용법에 대하여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(1) 강의소개 및 개발환경 세팅</dc:title>
  <dc:creator>송기태</dc:creator>
  <cp:lastModifiedBy>Kitae Song</cp:lastModifiedBy>
  <cp:revision>25</cp:revision>
  <dcterms:created xsi:type="dcterms:W3CDTF">2023-07-12T08:16:29Z</dcterms:created>
  <dcterms:modified xsi:type="dcterms:W3CDTF">2023-07-25T17:57:50Z</dcterms:modified>
</cp:coreProperties>
</file>

<file path=docProps/thumbnail.jpeg>
</file>